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Source Han Sans KR" charset="1" panose="020B0400000000000000"/>
      <p:regular r:id="rId12"/>
    </p:embeddedFont>
    <p:embeddedFont>
      <p:font typeface="Source Han Sans KR Bold" charset="1" panose="020B08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039" t="0" r="-2903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842569"/>
            <a:ext cx="6727355" cy="4359851"/>
            <a:chOff x="0" y="0"/>
            <a:chExt cx="6222537" cy="40326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222537" cy="4032690"/>
            </a:xfrm>
            <a:custGeom>
              <a:avLst/>
              <a:gdLst/>
              <a:ahLst/>
              <a:cxnLst/>
              <a:rect r="r" b="b" t="t" l="l"/>
              <a:pathLst>
                <a:path h="4032690" w="6222537">
                  <a:moveTo>
                    <a:pt x="6098077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98077" y="0"/>
                  </a:lnTo>
                  <a:cubicBezTo>
                    <a:pt x="6166657" y="0"/>
                    <a:pt x="6222537" y="55880"/>
                    <a:pt x="6222537" y="124460"/>
                  </a:cubicBezTo>
                  <a:lnTo>
                    <a:pt x="6222537" y="3908229"/>
                  </a:lnTo>
                  <a:cubicBezTo>
                    <a:pt x="6222537" y="3976809"/>
                    <a:pt x="6166657" y="4032690"/>
                    <a:pt x="6098077" y="403269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463758" y="3842569"/>
            <a:ext cx="6727355" cy="4359851"/>
            <a:chOff x="0" y="0"/>
            <a:chExt cx="6222537" cy="403268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22537" cy="4032690"/>
            </a:xfrm>
            <a:custGeom>
              <a:avLst/>
              <a:gdLst/>
              <a:ahLst/>
              <a:cxnLst/>
              <a:rect r="r" b="b" t="t" l="l"/>
              <a:pathLst>
                <a:path h="4032690" w="6222537">
                  <a:moveTo>
                    <a:pt x="6098077" y="4032689"/>
                  </a:moveTo>
                  <a:lnTo>
                    <a:pt x="124460" y="4032689"/>
                  </a:lnTo>
                  <a:cubicBezTo>
                    <a:pt x="55880" y="4032689"/>
                    <a:pt x="0" y="3976809"/>
                    <a:pt x="0" y="3908229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6098077" y="0"/>
                  </a:lnTo>
                  <a:cubicBezTo>
                    <a:pt x="6166657" y="0"/>
                    <a:pt x="6222537" y="55880"/>
                    <a:pt x="6222537" y="124460"/>
                  </a:cubicBezTo>
                  <a:lnTo>
                    <a:pt x="6222537" y="3908229"/>
                  </a:lnTo>
                  <a:cubicBezTo>
                    <a:pt x="6222537" y="3976809"/>
                    <a:pt x="6166657" y="4032690"/>
                    <a:pt x="6098077" y="4032690"/>
                  </a:cubicBezTo>
                  <a:close/>
                </a:path>
              </a:pathLst>
            </a:custGeom>
            <a:solidFill>
              <a:srgbClr val="1F1F1F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613627" y="59808"/>
            <a:ext cx="10368918" cy="3689607"/>
          </a:xfrm>
          <a:custGeom>
            <a:avLst/>
            <a:gdLst/>
            <a:ahLst/>
            <a:cxnLst/>
            <a:rect r="r" b="b" t="t" l="l"/>
            <a:pathLst>
              <a:path h="3689607" w="10368918">
                <a:moveTo>
                  <a:pt x="0" y="0"/>
                </a:moveTo>
                <a:lnTo>
                  <a:pt x="10368919" y="0"/>
                </a:lnTo>
                <a:lnTo>
                  <a:pt x="10368919" y="3689607"/>
                </a:lnTo>
                <a:lnTo>
                  <a:pt x="0" y="3689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753862" y="4524226"/>
            <a:ext cx="5277032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핵심 컨셉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53862" y="5437330"/>
            <a:ext cx="5277032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Road To UFC를 배경으로 한 AI 상대 격투 게임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88920" y="4524226"/>
            <a:ext cx="5277032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재미 요소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88920" y="5277310"/>
            <a:ext cx="5277032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다양한 격투 스타일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88920" y="5965344"/>
            <a:ext cx="5277032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휴식 시간마다 전략적 선택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53862" y="6057713"/>
            <a:ext cx="5277032" cy="377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상대를 꺾어 토너먼트 우승을 노리자!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40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883" y="150533"/>
            <a:ext cx="18006234" cy="9985933"/>
          </a:xfrm>
          <a:prstGeom prst="rect">
            <a:avLst/>
          </a:prstGeom>
          <a:solidFill>
            <a:srgbClr val="050405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504686" y="3344189"/>
            <a:ext cx="6696756" cy="3766925"/>
          </a:xfrm>
          <a:custGeom>
            <a:avLst/>
            <a:gdLst/>
            <a:ahLst/>
            <a:cxnLst/>
            <a:rect r="r" b="b" t="t" l="l"/>
            <a:pathLst>
              <a:path h="3766925" w="6696756">
                <a:moveTo>
                  <a:pt x="0" y="0"/>
                </a:moveTo>
                <a:lnTo>
                  <a:pt x="6696756" y="0"/>
                </a:lnTo>
                <a:lnTo>
                  <a:pt x="6696756" y="3766925"/>
                </a:lnTo>
                <a:lnTo>
                  <a:pt x="0" y="3766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24200" y="904875"/>
            <a:ext cx="12039600" cy="111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06"/>
              </a:lnSpc>
              <a:spcBef>
                <a:spcPct val="0"/>
              </a:spcBef>
            </a:pPr>
            <a:r>
              <a:rPr lang="en-US" b="true" sz="6575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예상 게임 흐름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60305" y="7476622"/>
            <a:ext cx="884385" cy="345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38"/>
              </a:lnSpc>
              <a:spcBef>
                <a:spcPct val="0"/>
              </a:spcBef>
            </a:pPr>
            <a:r>
              <a:rPr lang="en-US" sz="1892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시작화면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095228" y="3344189"/>
            <a:ext cx="6250753" cy="4167169"/>
          </a:xfrm>
          <a:custGeom>
            <a:avLst/>
            <a:gdLst/>
            <a:ahLst/>
            <a:cxnLst/>
            <a:rect r="r" b="b" t="t" l="l"/>
            <a:pathLst>
              <a:path h="4167169" w="6250753">
                <a:moveTo>
                  <a:pt x="0" y="0"/>
                </a:moveTo>
                <a:lnTo>
                  <a:pt x="6250753" y="0"/>
                </a:lnTo>
                <a:lnTo>
                  <a:pt x="6250753" y="4167169"/>
                </a:lnTo>
                <a:lnTo>
                  <a:pt x="0" y="41671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365838" y="7637752"/>
            <a:ext cx="1709532" cy="301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2"/>
              </a:lnSpc>
              <a:spcBef>
                <a:spcPct val="0"/>
              </a:spcBef>
            </a:pPr>
            <a:r>
              <a:rPr lang="en-US" sz="1728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스타일 선택 화면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505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883" y="150533"/>
            <a:ext cx="18006234" cy="9985933"/>
          </a:xfrm>
          <a:prstGeom prst="rect">
            <a:avLst/>
          </a:prstGeom>
          <a:solidFill>
            <a:srgbClr val="05050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2154511" y="2913995"/>
            <a:ext cx="5483891" cy="4112918"/>
          </a:xfrm>
          <a:custGeom>
            <a:avLst/>
            <a:gdLst/>
            <a:ahLst/>
            <a:cxnLst/>
            <a:rect r="r" b="b" t="t" l="l"/>
            <a:pathLst>
              <a:path h="4112918" w="5483891">
                <a:moveTo>
                  <a:pt x="0" y="0"/>
                </a:moveTo>
                <a:lnTo>
                  <a:pt x="5483891" y="0"/>
                </a:lnTo>
                <a:lnTo>
                  <a:pt x="5483891" y="4112918"/>
                </a:lnTo>
                <a:lnTo>
                  <a:pt x="0" y="41129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24200" y="904875"/>
            <a:ext cx="12039600" cy="111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06"/>
              </a:lnSpc>
              <a:spcBef>
                <a:spcPct val="0"/>
              </a:spcBef>
            </a:pPr>
            <a:r>
              <a:rPr lang="en-US" b="true" sz="6575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예상 게임 흐름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51998" y="7207558"/>
            <a:ext cx="1709532" cy="301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92"/>
              </a:lnSpc>
              <a:spcBef>
                <a:spcPct val="0"/>
              </a:spcBef>
            </a:pPr>
            <a:r>
              <a:rPr lang="en-US" sz="1728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토너먼트 화면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033859" y="2913995"/>
            <a:ext cx="6782122" cy="3797988"/>
          </a:xfrm>
          <a:custGeom>
            <a:avLst/>
            <a:gdLst/>
            <a:ahLst/>
            <a:cxnLst/>
            <a:rect r="r" b="b" t="t" l="l"/>
            <a:pathLst>
              <a:path h="3797988" w="6782122">
                <a:moveTo>
                  <a:pt x="0" y="0"/>
                </a:moveTo>
                <a:lnTo>
                  <a:pt x="6782122" y="0"/>
                </a:lnTo>
                <a:lnTo>
                  <a:pt x="6782122" y="3797988"/>
                </a:lnTo>
                <a:lnTo>
                  <a:pt x="0" y="37979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482876" y="7070974"/>
            <a:ext cx="1884088" cy="4380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55"/>
              </a:lnSpc>
              <a:spcBef>
                <a:spcPct val="0"/>
              </a:spcBef>
            </a:pPr>
            <a:r>
              <a:rPr lang="en-US" sz="2436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경기 화면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40883" y="150533"/>
            <a:ext cx="18006234" cy="9985933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933314" y="2800330"/>
            <a:ext cx="6470678" cy="4313786"/>
          </a:xfrm>
          <a:custGeom>
            <a:avLst/>
            <a:gdLst/>
            <a:ahLst/>
            <a:cxnLst/>
            <a:rect r="r" b="b" t="t" l="l"/>
            <a:pathLst>
              <a:path h="4313786" w="6470678">
                <a:moveTo>
                  <a:pt x="0" y="0"/>
                </a:moveTo>
                <a:lnTo>
                  <a:pt x="6470678" y="0"/>
                </a:lnTo>
                <a:lnTo>
                  <a:pt x="6470678" y="4313785"/>
                </a:lnTo>
                <a:lnTo>
                  <a:pt x="0" y="43137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656968" y="3126271"/>
            <a:ext cx="6051686" cy="4034457"/>
          </a:xfrm>
          <a:custGeom>
            <a:avLst/>
            <a:gdLst/>
            <a:ahLst/>
            <a:cxnLst/>
            <a:rect r="r" b="b" t="t" l="l"/>
            <a:pathLst>
              <a:path h="4034457" w="6051686">
                <a:moveTo>
                  <a:pt x="0" y="0"/>
                </a:moveTo>
                <a:lnTo>
                  <a:pt x="6051686" y="0"/>
                </a:lnTo>
                <a:lnTo>
                  <a:pt x="6051686" y="4034458"/>
                </a:lnTo>
                <a:lnTo>
                  <a:pt x="0" y="40344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24200" y="904875"/>
            <a:ext cx="12039600" cy="11188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206"/>
              </a:lnSpc>
              <a:spcBef>
                <a:spcPct val="0"/>
              </a:spcBef>
            </a:pPr>
            <a:r>
              <a:rPr lang="en-US" b="true" sz="6575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예상 게임 흐름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154612" y="7333270"/>
            <a:ext cx="2028082" cy="475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34"/>
              </a:lnSpc>
              <a:spcBef>
                <a:spcPct val="0"/>
              </a:spcBef>
            </a:pPr>
            <a:r>
              <a:rPr lang="en-US" sz="2623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휴식 시간 화면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44574" y="7371370"/>
            <a:ext cx="1076474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K.O. 화면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1010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190625" y="3070139"/>
            <a:ext cx="16068675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028700" y="2908214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317258" y="2898689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605817" y="2898689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894375" y="2898689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028700" y="1019175"/>
            <a:ext cx="16230600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b="true" sz="8000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일정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898814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1주차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5120174"/>
            <a:ext cx="3364925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기획 구체화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리소스 수집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317258" y="3898814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2주차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17258" y="5120174"/>
            <a:ext cx="3364925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캐릭터 이동 및 공격 처리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 상대 구현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05817" y="3898814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3주차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05817" y="5120174"/>
            <a:ext cx="3364925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전투 시스템 확장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체력바 UI 표시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94375" y="3898814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4주차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894375" y="5120174"/>
            <a:ext cx="3364925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경기장 및 연출 구현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배경 및 승패 결과</a:t>
            </a:r>
          </a:p>
        </p:txBody>
      </p:sp>
      <p:sp>
        <p:nvSpPr>
          <p:cNvPr name="AutoShape 20" id="20"/>
          <p:cNvSpPr/>
          <p:nvPr/>
        </p:nvSpPr>
        <p:spPr>
          <a:xfrm>
            <a:off x="952500" y="6371759"/>
            <a:ext cx="16192500" cy="0"/>
          </a:xfrm>
          <a:prstGeom prst="line">
            <a:avLst/>
          </a:prstGeom>
          <a:ln cap="rnd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1" id="21"/>
          <p:cNvGrpSpPr/>
          <p:nvPr/>
        </p:nvGrpSpPr>
        <p:grpSpPr>
          <a:xfrm rot="0">
            <a:off x="929019" y="6202054"/>
            <a:ext cx="323850" cy="323850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4315868" y="6202054"/>
            <a:ext cx="323850" cy="323850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7702717" y="6202054"/>
            <a:ext cx="323850" cy="323850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1089566" y="6202054"/>
            <a:ext cx="323850" cy="323850"/>
            <a:chOff x="0" y="0"/>
            <a:chExt cx="6350000" cy="63500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929019" y="7193956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5주차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29019" y="8451697"/>
            <a:ext cx="336492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휴식 시간 시스템 구현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316518" y="7193956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6주차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316518" y="8451697"/>
            <a:ext cx="3364925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토너먼트 구조 구현</a:t>
            </a:r>
          </a:p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토너먼트 AI 상대 추가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7704017" y="7193956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7주차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7704017" y="8451697"/>
            <a:ext cx="336492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스타일 선택 시스템 구현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091515" y="7193956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8주차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091515" y="8451697"/>
            <a:ext cx="336492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사운드 및 UI 구현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4476415" y="6202054"/>
            <a:ext cx="323850" cy="323850"/>
            <a:chOff x="0" y="0"/>
            <a:chExt cx="6350000" cy="63500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39" id="39"/>
          <p:cNvSpPr txBox="true"/>
          <p:nvPr/>
        </p:nvSpPr>
        <p:spPr>
          <a:xfrm rot="0">
            <a:off x="14479014" y="7193956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FFFFFF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9주차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4479014" y="8451697"/>
            <a:ext cx="336492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최종 마무리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682811" y="9221594"/>
            <a:ext cx="3576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FFFFFF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게임공학과 2022182012 김지운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DAG0heNQ7-s</dc:identifier>
  <dcterms:modified xsi:type="dcterms:W3CDTF">2011-08-01T06:04:30Z</dcterms:modified>
  <cp:revision>1</cp:revision>
  <dc:title>RTU</dc:title>
</cp:coreProperties>
</file>

<file path=docProps/thumbnail.jpeg>
</file>